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6d63bab2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06d63bab2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06d63bab2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06d63bab2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06d63bab2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06d63bab2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06d63bab2_3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06d63bab2_3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06d63bab2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06d63bab2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06d63bab2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06d63bab2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06d63bab2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06d63bab2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06d63bab2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06d63bab2_3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06d63bab2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06d63bab2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06d63bab2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06d63bab2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06d63bab2_3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06d63bab2_3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06d63bab2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06d63bab2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06d63bab2_3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06d63bab2_3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06d63bab2_3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06d63bab2_3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06d63bab2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06d63bab2_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06d63bab2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06d63bab2_3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06d63bab2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06d63bab2_3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06d63bab2_3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06d63bab2_3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06d63bab2_3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06d63bab2_3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06d63bab2_3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06d63bab2_3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06d63bab2_3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06d63bab2_3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06d63bab2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06d63bab2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06d63bab2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06d63bab2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06d63bab2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06d63bab2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06d63bab2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06d63bab2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06d63bab2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06d63bab2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06d63bab2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06d63bab2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06d63bab2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06d63bab2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21275" y="0"/>
            <a:ext cx="8520600" cy="9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/>
            </a:r>
            <a:br>
              <a:rPr lang="en" smtClean="0"/>
            </a:br>
            <a:r>
              <a:rPr lang="en" smtClean="0"/>
              <a:t>Home </a:t>
            </a:r>
            <a:r>
              <a:rPr lang="en"/>
              <a:t>page source code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845025"/>
            <a:ext cx="8520600" cy="41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5025"/>
            <a:ext cx="9144000" cy="42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61925" y="0"/>
            <a:ext cx="8520600" cy="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assist 1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3350"/>
            <a:ext cx="9144000" cy="44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Assist 2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075"/>
            <a:ext cx="9144000" cy="44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Medicine requirement source code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2350"/>
            <a:ext cx="9144000" cy="46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Medicine requirement 1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61925" y="53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Medicine requirement 2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3175"/>
            <a:ext cx="9144000" cy="4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9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Medicine requirement 3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2650"/>
            <a:ext cx="9144000" cy="45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 Source code</a:t>
            </a: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025"/>
            <a:ext cx="9144000" cy="44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623400" y="60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 1</a:t>
            </a: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2900"/>
            <a:ext cx="9144000" cy="45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25142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Vaccination 2</a:t>
            </a: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source code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  1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source code</a:t>
            </a: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0"/>
            <a:ext cx="9144000" cy="454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1</a:t>
            </a: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1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2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251425" y="70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3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50"/>
            <a:ext cx="9144000" cy="45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assist source code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025"/>
            <a:ext cx="9144000" cy="44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PresentationFormat>On-screen Show (16:9)</PresentationFormat>
  <Paragraphs>18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Simple Light</vt:lpstr>
      <vt:lpstr> Home page source code</vt:lpstr>
      <vt:lpstr>Slide 2</vt:lpstr>
      <vt:lpstr>Slide 3</vt:lpstr>
      <vt:lpstr>Slide 4</vt:lpstr>
      <vt:lpstr>Slide 5</vt:lpstr>
      <vt:lpstr>Home page 1</vt:lpstr>
      <vt:lpstr>Home page 2</vt:lpstr>
      <vt:lpstr>Home page 3</vt:lpstr>
      <vt:lpstr>Self assist source code</vt:lpstr>
      <vt:lpstr>Slide 10</vt:lpstr>
      <vt:lpstr>Self assist 1</vt:lpstr>
      <vt:lpstr>Self Assist 2</vt:lpstr>
      <vt:lpstr>Medicine requirement source code</vt:lpstr>
      <vt:lpstr>Slide 14</vt:lpstr>
      <vt:lpstr>Slide 15</vt:lpstr>
      <vt:lpstr>Medicine requirement 1</vt:lpstr>
      <vt:lpstr>Medicine requirement 2</vt:lpstr>
      <vt:lpstr>Medicine requirement 3</vt:lpstr>
      <vt:lpstr>Vaccination Source code</vt:lpstr>
      <vt:lpstr>Slide 20</vt:lpstr>
      <vt:lpstr>Slide 21</vt:lpstr>
      <vt:lpstr>Vaccination 1</vt:lpstr>
      <vt:lpstr>Vaccination 2</vt:lpstr>
      <vt:lpstr>Login source code</vt:lpstr>
      <vt:lpstr>Login   1</vt:lpstr>
      <vt:lpstr>Sign UP source code</vt:lpstr>
      <vt:lpstr>Slide 27</vt:lpstr>
      <vt:lpstr>Sign up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Home page source code</dc:title>
  <cp:lastModifiedBy>SWASTIK</cp:lastModifiedBy>
  <cp:revision>1</cp:revision>
  <dcterms:modified xsi:type="dcterms:W3CDTF">2021-04-25T12:24:03Z</dcterms:modified>
</cp:coreProperties>
</file>